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Lato" panose="020F0502020204030203" pitchFamily="34" charset="0"/>
      <p:regular r:id="rId11"/>
      <p:bold r:id="rId12"/>
    </p:embeddedFont>
    <p:embeddedFont>
      <p:font typeface="Lato Bold" panose="020F0502020204030203" pitchFamily="34" charset="0"/>
      <p:bold r:id="rId13"/>
    </p:embeddedFont>
  </p:embeddedFontLst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1141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52964"/>
            <a:ext cx="7415927" cy="4258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Proyecto Final Renta Autos - API REST NodeJs y MySQL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548187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Desarrollamos una API REST utilizando Node.js, Express y MySQL. Implementamos métodos HTTP GET, POST, PUT y DELETE para gestionar un sistema de renta de autos.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6963132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7" y="6970752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6944678"/>
            <a:ext cx="5906214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JOSUE BENJAMIN MENDEZ RAMIREZ 090-20-12545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5908" y="1023580"/>
            <a:ext cx="7441883" cy="740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00"/>
              </a:lnSpc>
              <a:buNone/>
            </a:pPr>
            <a:r>
              <a:rPr lang="en-US" sz="4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Dependencias de Desarrollo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315908" y="2386251"/>
            <a:ext cx="533162" cy="533162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6479381" y="2475071"/>
            <a:ext cx="206216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750" dirty="0"/>
          </a:p>
        </p:txBody>
      </p:sp>
      <p:sp>
        <p:nvSpPr>
          <p:cNvPr id="6" name="Text 3"/>
          <p:cNvSpPr/>
          <p:nvPr/>
        </p:nvSpPr>
        <p:spPr>
          <a:xfrm>
            <a:off x="7086005" y="2386251"/>
            <a:ext cx="296263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Gestión y Desarrollo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086005" y="2898696"/>
            <a:ext cx="6714887" cy="1137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Dotenv maneja variables de entorno. Express crea aplicaciones web. Promise-mysql gestiona conexiones asíncronas a la base de datos.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6315908" y="4539853"/>
            <a:ext cx="533162" cy="533162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9" name="Text 6"/>
          <p:cNvSpPr/>
          <p:nvPr/>
        </p:nvSpPr>
        <p:spPr>
          <a:xfrm>
            <a:off x="6479381" y="4628674"/>
            <a:ext cx="206216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750" dirty="0"/>
          </a:p>
        </p:txBody>
      </p:sp>
      <p:sp>
        <p:nvSpPr>
          <p:cNvPr id="10" name="Text 7"/>
          <p:cNvSpPr/>
          <p:nvPr/>
        </p:nvSpPr>
        <p:spPr>
          <a:xfrm>
            <a:off x="7086005" y="4539853"/>
            <a:ext cx="335375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Compilación y Monitoreo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7086005" y="5052298"/>
            <a:ext cx="6714887" cy="758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Babel compila JavaScript. Morgan muestra peticiones en consola. Nodemon refleja cambios automáticamente.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15908" y="6314242"/>
            <a:ext cx="533162" cy="533162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3" name="Text 10"/>
          <p:cNvSpPr/>
          <p:nvPr/>
        </p:nvSpPr>
        <p:spPr>
          <a:xfrm>
            <a:off x="6479381" y="6403062"/>
            <a:ext cx="206216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750" dirty="0"/>
          </a:p>
        </p:txBody>
      </p:sp>
      <p:sp>
        <p:nvSpPr>
          <p:cNvPr id="14" name="Text 11"/>
          <p:cNvSpPr/>
          <p:nvPr/>
        </p:nvSpPr>
        <p:spPr>
          <a:xfrm>
            <a:off x="7086005" y="6314242"/>
            <a:ext cx="296263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Seguridad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7086005" y="6826687"/>
            <a:ext cx="6714887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Cors permite el uso compartido de recursos entre orígenes.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640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828" y="3128010"/>
            <a:ext cx="5506522" cy="640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Instalación del Proyecto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303770" y="4076581"/>
            <a:ext cx="22860" cy="3589377"/>
          </a:xfrm>
          <a:prstGeom prst="roundRect">
            <a:avLst>
              <a:gd name="adj" fmla="val 134596"/>
            </a:avLst>
          </a:prstGeom>
          <a:solidFill>
            <a:srgbClr val="CBC5B8"/>
          </a:solidFill>
          <a:ln/>
        </p:spPr>
      </p:sp>
      <p:sp>
        <p:nvSpPr>
          <p:cNvPr id="5" name="Shape 2"/>
          <p:cNvSpPr/>
          <p:nvPr/>
        </p:nvSpPr>
        <p:spPr>
          <a:xfrm>
            <a:off x="6389489" y="4526637"/>
            <a:ext cx="717828" cy="22860"/>
          </a:xfrm>
          <a:prstGeom prst="roundRect">
            <a:avLst>
              <a:gd name="adj" fmla="val 134596"/>
            </a:avLst>
          </a:prstGeom>
          <a:solidFill>
            <a:srgbClr val="CBC5B8"/>
          </a:solidFill>
          <a:ln/>
        </p:spPr>
      </p:sp>
      <p:sp>
        <p:nvSpPr>
          <p:cNvPr id="6" name="Shape 3"/>
          <p:cNvSpPr/>
          <p:nvPr/>
        </p:nvSpPr>
        <p:spPr>
          <a:xfrm>
            <a:off x="7084457" y="4307324"/>
            <a:ext cx="461486" cy="461486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7" name="Text 4"/>
          <p:cNvSpPr/>
          <p:nvPr/>
        </p:nvSpPr>
        <p:spPr>
          <a:xfrm>
            <a:off x="7225903" y="4384238"/>
            <a:ext cx="178475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3163967" y="4281607"/>
            <a:ext cx="302311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Paso 1: Clonar Repositorio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17828" y="4725114"/>
            <a:ext cx="5469255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Descarga el código fuente del proyecto desde el repositorio.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23083" y="5552123"/>
            <a:ext cx="717828" cy="22860"/>
          </a:xfrm>
          <a:prstGeom prst="roundRect">
            <a:avLst>
              <a:gd name="adj" fmla="val 134596"/>
            </a:avLst>
          </a:prstGeom>
          <a:solidFill>
            <a:srgbClr val="CBC5B8"/>
          </a:solidFill>
          <a:ln/>
        </p:spPr>
      </p:sp>
      <p:sp>
        <p:nvSpPr>
          <p:cNvPr id="11" name="Shape 8"/>
          <p:cNvSpPr/>
          <p:nvPr/>
        </p:nvSpPr>
        <p:spPr>
          <a:xfrm>
            <a:off x="7084457" y="5332809"/>
            <a:ext cx="461486" cy="461486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2" name="Text 9"/>
          <p:cNvSpPr/>
          <p:nvPr/>
        </p:nvSpPr>
        <p:spPr>
          <a:xfrm>
            <a:off x="7225903" y="5409724"/>
            <a:ext cx="178475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8443317" y="5307092"/>
            <a:ext cx="3412450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Paso 2: Instalar Dependencias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8443317" y="5750600"/>
            <a:ext cx="5469255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Ejecuta 'npm install' para instalar todas las dependencias necesarias.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389489" y="6475095"/>
            <a:ext cx="717828" cy="22860"/>
          </a:xfrm>
          <a:prstGeom prst="roundRect">
            <a:avLst>
              <a:gd name="adj" fmla="val 134596"/>
            </a:avLst>
          </a:prstGeom>
          <a:solidFill>
            <a:srgbClr val="CBC5B8"/>
          </a:solidFill>
          <a:ln/>
        </p:spPr>
      </p:sp>
      <p:sp>
        <p:nvSpPr>
          <p:cNvPr id="16" name="Shape 13"/>
          <p:cNvSpPr/>
          <p:nvPr/>
        </p:nvSpPr>
        <p:spPr>
          <a:xfrm>
            <a:off x="7084457" y="6255782"/>
            <a:ext cx="461486" cy="461486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7" name="Text 14"/>
          <p:cNvSpPr/>
          <p:nvPr/>
        </p:nvSpPr>
        <p:spPr>
          <a:xfrm>
            <a:off x="7225903" y="6332696"/>
            <a:ext cx="178475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1648301" y="6230064"/>
            <a:ext cx="4538782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Paso 3: Configurar Variables de Entorno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17828" y="6673572"/>
            <a:ext cx="5469255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 un archivo .env en la raíz del proyecto con las variables requeridas.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81551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Configuración de Variables de Entorno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2894886"/>
            <a:ext cx="7415927" cy="4353163"/>
          </a:xfrm>
          <a:prstGeom prst="roundRect">
            <a:avLst>
              <a:gd name="adj" fmla="val 851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2910126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093" y="306585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Variable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822627" y="306585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Descripción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79277" y="3616643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126093" y="3772376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HOST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822627" y="3772376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Dirección del servidor de base de datos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879277" y="4718209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126093" y="4873943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DATABASE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4822627" y="4873943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Nombre de la base de datos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879277" y="5424726"/>
            <a:ext cx="73854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26093" y="558045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4822627" y="558045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Usuario de la base de datos</a:t>
            </a:r>
            <a:endParaRPr lang="en-US" sz="1900" dirty="0"/>
          </a:p>
        </p:txBody>
      </p:sp>
      <p:sp>
        <p:nvSpPr>
          <p:cNvPr id="17" name="Shape 14"/>
          <p:cNvSpPr/>
          <p:nvPr/>
        </p:nvSpPr>
        <p:spPr>
          <a:xfrm>
            <a:off x="879277" y="6131242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126093" y="6286976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PASSWORD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4822627" y="6286976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Contraseña de la base de datos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0077" y="664488"/>
            <a:ext cx="6027063" cy="753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900"/>
              </a:lnSpc>
              <a:buNone/>
            </a:pPr>
            <a:r>
              <a:rPr lang="en-US" sz="47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Ejecución de la API</a:t>
            </a:r>
            <a:endParaRPr lang="en-US" sz="4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0077" y="1779389"/>
            <a:ext cx="1205389" cy="19285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97058" y="2020372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Iniciar Servidor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7897058" y="2541508"/>
            <a:ext cx="588966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Ejecuta 'npm run dev' en la terminal.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0077" y="3707963"/>
            <a:ext cx="1205389" cy="19285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97058" y="3948946"/>
            <a:ext cx="3414355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Verificar Funcionamiento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7897058" y="4470082"/>
            <a:ext cx="588966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Abre http://localhost:5000 en tu navegador.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0077" y="5636538"/>
            <a:ext cx="1205389" cy="19285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97058" y="5877520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Desarrollo Continuo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7897058" y="6398657"/>
            <a:ext cx="588966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 página se recargará automáticamente con cada cambio.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095" y="417076"/>
            <a:ext cx="4001214" cy="473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Estructura del Proyecto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72095" y="1270040"/>
            <a:ext cx="1895951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Carpetas Principales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572095" y="1658541"/>
            <a:ext cx="4248150" cy="485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src: Contiene el código fuente. node_modules: Almacena las dependencias instaladas.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197912" y="1270040"/>
            <a:ext cx="2230160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Archivos de Configuración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5197912" y="1658541"/>
            <a:ext cx="4248150" cy="485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package.json: Define las dependencias y scripts. .env: Almacena variables de entorno.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9823728" y="1270040"/>
            <a:ext cx="1895951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Archivos de Código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9823728" y="1658541"/>
            <a:ext cx="4248150" cy="485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index.js: Punto de entrada de la aplicación. routes: Define las rutas de la API.</a:t>
            </a:r>
            <a:endParaRPr lang="en-US" sz="11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95" y="2450902"/>
            <a:ext cx="13486209" cy="70738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051" y="469940"/>
            <a:ext cx="5940981" cy="533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Métodos HTTP Implementados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51" y="1260277"/>
            <a:ext cx="427196" cy="42719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98051" y="1858328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GET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598051" y="2227778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Obtiene información de autos o reservas.</a:t>
            </a:r>
            <a:endParaRPr lang="en-US" sz="1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51" y="3013829"/>
            <a:ext cx="427196" cy="42719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98051" y="3611880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POST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598051" y="3981331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 nuevos registros de autos o reservas.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051" y="4767382"/>
            <a:ext cx="427196" cy="42719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98051" y="5365432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PUT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598051" y="5734883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Actualiza información existente de autos o reservas.</a:t>
            </a:r>
            <a:endParaRPr lang="en-US" sz="13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051" y="6520934"/>
            <a:ext cx="427196" cy="42719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98051" y="7118985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DELETE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598051" y="7488436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Elimina registros de autos o reservas.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980617"/>
            <a:ext cx="721447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Pruebas y Documentación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5122426"/>
            <a:ext cx="4136231" cy="2212657"/>
          </a:xfrm>
          <a:prstGeom prst="roundRect">
            <a:avLst>
              <a:gd name="adj" fmla="val 1674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1110853" y="536924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Postman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10853" y="5903119"/>
            <a:ext cx="36425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Utiliza Postman para probar los endpoints de la API.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47084" y="5122426"/>
            <a:ext cx="4136231" cy="2212657"/>
          </a:xfrm>
          <a:prstGeom prst="roundRect">
            <a:avLst>
              <a:gd name="adj" fmla="val 1674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5493901" y="536924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Swagger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493901" y="5903119"/>
            <a:ext cx="36425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Documenta la API con Swagger para facilitar su uso.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630132" y="5122426"/>
            <a:ext cx="4136231" cy="2212657"/>
          </a:xfrm>
          <a:prstGeom prst="roundRect">
            <a:avLst>
              <a:gd name="adj" fmla="val 1674"/>
            </a:avLst>
          </a:prstGeom>
          <a:solidFill>
            <a:srgbClr val="E5DFD2"/>
          </a:solidFill>
          <a:ln/>
        </p:spPr>
      </p:sp>
      <p:sp>
        <p:nvSpPr>
          <p:cNvPr id="11" name="Text 8"/>
          <p:cNvSpPr/>
          <p:nvPr/>
        </p:nvSpPr>
        <p:spPr>
          <a:xfrm>
            <a:off x="9876949" y="536924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README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9876949" y="5903119"/>
            <a:ext cx="36425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Mantén actualizado el archivo README con instrucciones de uso.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385</Words>
  <Application>Microsoft Office PowerPoint</Application>
  <PresentationFormat>Personalizado</PresentationFormat>
  <Paragraphs>72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Lato</vt:lpstr>
      <vt:lpstr>Lato Bold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Josue Mendez</cp:lastModifiedBy>
  <cp:revision>2</cp:revision>
  <dcterms:created xsi:type="dcterms:W3CDTF">2024-10-31T05:36:21Z</dcterms:created>
  <dcterms:modified xsi:type="dcterms:W3CDTF">2024-10-31T05:39:06Z</dcterms:modified>
</cp:coreProperties>
</file>